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2" r:id="rId4"/>
    <p:sldId id="257" r:id="rId5"/>
    <p:sldId id="259" r:id="rId6"/>
    <p:sldId id="260" r:id="rId7"/>
    <p:sldId id="258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1464-7137-4FD5-8BCC-36901E88670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F798-AC68-48FD-9564-0E5B037C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1464-7137-4FD5-8BCC-36901E88670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F798-AC68-48FD-9564-0E5B037C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1464-7137-4FD5-8BCC-36901E88670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F798-AC68-48FD-9564-0E5B037C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1464-7137-4FD5-8BCC-36901E88670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F798-AC68-48FD-9564-0E5B037C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1464-7137-4FD5-8BCC-36901E88670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F798-AC68-48FD-9564-0E5B037C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1464-7137-4FD5-8BCC-36901E88670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F798-AC68-48FD-9564-0E5B037C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1464-7137-4FD5-8BCC-36901E88670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F798-AC68-48FD-9564-0E5B037C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1464-7137-4FD5-8BCC-36901E88670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F798-AC68-48FD-9564-0E5B037C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1464-7137-4FD5-8BCC-36901E88670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F798-AC68-48FD-9564-0E5B037C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1464-7137-4FD5-8BCC-36901E88670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F798-AC68-48FD-9564-0E5B037C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1464-7137-4FD5-8BCC-36901E88670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F798-AC68-48FD-9564-0E5B037C3FE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F1464-7137-4FD5-8BCC-36901E88670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2F798-AC68-48FD-9564-0E5B037C3F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211960" y="3429000"/>
            <a:ext cx="4605874" cy="1728192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Ченныто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Андрей,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ученик 2-го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класса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МОУ ДДМШВ НШ-ДС с.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Биллингс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Руководитель: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Кетчик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Г.И. учитель начальных классов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428736"/>
            <a:ext cx="56598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SignboardTitulDrp" panose="04090905090802020404" pitchFamily="82" charset="-52"/>
              </a:rPr>
              <a:t>«О чем говорит бабушка?»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055683" y="5229200"/>
            <a:ext cx="7123080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Биллингс</a:t>
            </a:r>
          </a:p>
          <a:p>
            <a:pPr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C:\Users\user\Desktop\Почему мы так говорим\00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427" t="3236" r="10306" b="94575"/>
          <a:stretch/>
        </p:blipFill>
        <p:spPr bwMode="auto">
          <a:xfrm rot="20947419">
            <a:off x="2869620" y="2517819"/>
            <a:ext cx="1727929" cy="2930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0" name="Рисунок 9" descr="C:\Users\user\Desktop\Почему мы так говорим\00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67" t="2627" r="72152" b="93996"/>
          <a:stretch/>
        </p:blipFill>
        <p:spPr bwMode="auto">
          <a:xfrm rot="2112734">
            <a:off x="7414552" y="1877943"/>
            <a:ext cx="1166495" cy="3755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1" name="Рисунок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903" t="3897" r="4878" b="85712"/>
          <a:stretch/>
        </p:blipFill>
        <p:spPr bwMode="auto">
          <a:xfrm>
            <a:off x="500034" y="3500438"/>
            <a:ext cx="1654810" cy="4142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2" name="Рисунок 1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094" t="4294" r="53020" b="85889"/>
          <a:stretch/>
        </p:blipFill>
        <p:spPr bwMode="auto">
          <a:xfrm rot="1732061">
            <a:off x="1655343" y="5174828"/>
            <a:ext cx="1544955" cy="3100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76810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irc_mi" descr="http://images.myshared.ru/339329/slide_3.jp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1472" y="571480"/>
            <a:ext cx="8072494" cy="5572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532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500298" y="1000108"/>
            <a:ext cx="3633996" cy="405130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Слова крылатые летят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Нас снова навестить,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 тобою встретиться хотят,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Чему – то научить.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А ты стишки о них прочтешь –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И их значение поймешь!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irc_mi" descr="http://www.razumniki.ru/images/articles/shkolniku/frazeologizmy_v_kartinkah.jp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66255" t="32854" b="39328"/>
          <a:stretch>
            <a:fillRect/>
          </a:stretch>
        </p:blipFill>
        <p:spPr bwMode="auto">
          <a:xfrm rot="20980292">
            <a:off x="642910" y="571480"/>
            <a:ext cx="156210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http://www.razumniki.ru/images/articles/shkolniku/frazeologizmy_v_kartinkah.jp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32854" r="66049" b="37889"/>
          <a:stretch>
            <a:fillRect/>
          </a:stretch>
        </p:blipFill>
        <p:spPr bwMode="auto">
          <a:xfrm rot="1603213">
            <a:off x="4214810" y="4857760"/>
            <a:ext cx="157162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rc_mi" descr="http://www.razumniki.ru/images/articles/shkolniku/frazeologizmy_v_kartinkah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32922" t="32854" r="33127" b="38369"/>
          <a:stretch>
            <a:fillRect/>
          </a:stretch>
        </p:blipFill>
        <p:spPr bwMode="auto">
          <a:xfrm>
            <a:off x="6572264" y="3071810"/>
            <a:ext cx="1778608" cy="1293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rc_mi" descr="http://www.razumniki.ru/images/articles/shkolniku/frazeologizmy_v_kartinkah.jp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32716" t="65827" r="32716" b="7194"/>
          <a:stretch>
            <a:fillRect/>
          </a:stretch>
        </p:blipFill>
        <p:spPr bwMode="auto">
          <a:xfrm rot="20865498">
            <a:off x="5857884" y="857232"/>
            <a:ext cx="1714512" cy="1357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rc_mi" descr="http://www.razumniki.ru/images/articles/shkolniku/frazeologizmy_v_kartinkah.jp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65741" t="65827" b="8273"/>
          <a:stretch>
            <a:fillRect/>
          </a:stretch>
        </p:blipFill>
        <p:spPr bwMode="auto">
          <a:xfrm rot="1158553">
            <a:off x="500034" y="4000504"/>
            <a:ext cx="1714512" cy="13573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532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3919747" cy="924475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Живая вода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5286380" y="571481"/>
            <a:ext cx="3471277" cy="2714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«Живая вода» – так называют эликсир жизни, всё, что даёт человеку энергию, бодрость и силу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86248" y="2500306"/>
            <a:ext cx="3469242" cy="40513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Карта мира на доске,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Перед ней Илья в тоске: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Надо Лондон показать,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Только где его искать?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Друга в беде не оставила Света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И подсказала Илье незаметно.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Лондон Илья отыскал без труда –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Подсказка была как живая вода!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C:\Users\user\Desktop\Почему мы так говорим\00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8780" r="63388" b="27768"/>
          <a:stretch/>
        </p:blipFill>
        <p:spPr bwMode="auto">
          <a:xfrm>
            <a:off x="428596" y="2071678"/>
            <a:ext cx="3240361" cy="288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1674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Довести до белого каления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500034" y="1428737"/>
            <a:ext cx="3471277" cy="1714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«Довести до белого каления» -  разозлить до предела, до бешенства.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285984" y="2643182"/>
            <a:ext cx="3469242" cy="40513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Дед посмотреть хотел футбол,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Но тут из школы Стас пришел.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Он громко музыку врубил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И телевизор заглушил.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На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таса дед сердит и зол: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Всё, кончилось терпение!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Да ты, внучок, меня довёл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До белого каления!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C:\Users\user\Desktop\Почему мы так говорим\00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065" t="38462" r="42246" b="28142"/>
          <a:stretch/>
        </p:blipFill>
        <p:spPr bwMode="auto">
          <a:xfrm>
            <a:off x="6072198" y="1428736"/>
            <a:ext cx="2682984" cy="38884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95862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Дело в шляпе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5214942" y="1285860"/>
            <a:ext cx="3471277" cy="178594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«Дело в шляпе» – говорят о благополучном разрешении вопроса, удачным исходом дела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643306" y="2285992"/>
            <a:ext cx="3469242" cy="405130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Марина подбежала к Жене: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-Придёшь ко мне на день рожденья?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-Да нет, за братом в детский сад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Сходить я обещала папе.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-А чем нам помешает брат?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Бери с собой и дело в шляпе.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685" t="3066" r="3691" b="3066"/>
          <a:stretch/>
        </p:blipFill>
        <p:spPr bwMode="auto">
          <a:xfrm>
            <a:off x="357158" y="1714488"/>
            <a:ext cx="2736304" cy="30373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75611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642918"/>
            <a:ext cx="4062623" cy="924475"/>
          </a:xfrm>
        </p:spPr>
        <p:txBody>
          <a:bodyPr/>
          <a:lstStyle/>
          <a:p>
            <a:r>
              <a:rPr lang="ru-RU" dirty="0" smtClean="0"/>
              <a:t>Язык чешется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929190" y="500042"/>
            <a:ext cx="3471277" cy="2476507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sz="2100" dirty="0" smtClean="0"/>
          </a:p>
          <a:p>
            <a:endParaRPr lang="ru-RU" sz="2100" dirty="0" smtClean="0"/>
          </a:p>
          <a:p>
            <a:pPr>
              <a:buNone/>
            </a:pPr>
            <a:r>
              <a:rPr lang="ru-RU" sz="2100" dirty="0" smtClean="0"/>
              <a:t>«Язык чешется» означает что кому – то хочется поговорить даже тогда, когда говорить и не следует. </a:t>
            </a:r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endParaRPr lang="ru-RU" sz="21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00496" y="2214554"/>
            <a:ext cx="4255060" cy="40513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Лида секреты не может хранить,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И всё равно ей о чём говорить.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Если уж Лида кого – то поймает,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Мигом  любого она заболтает.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Ребята на Лиду махнули рукой,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Что же поделать, характер такой.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Мы потерпим, пусть потешится,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Видно, очень язык чешется.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irc_mi" descr="http://www.razumniki.ru/images/articles/shkolniku/frazeologizmy_v_kartinkah.jp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t="66187" r="66358" b="13669"/>
          <a:stretch>
            <a:fillRect/>
          </a:stretch>
        </p:blipFill>
        <p:spPr bwMode="auto">
          <a:xfrm>
            <a:off x="642910" y="2428868"/>
            <a:ext cx="2857520" cy="18573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532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2428868"/>
            <a:ext cx="7123080" cy="924475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32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326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Summer</vt:lpstr>
      <vt:lpstr>Слайд 1</vt:lpstr>
      <vt:lpstr>Слайд 2</vt:lpstr>
      <vt:lpstr>Слайд 3</vt:lpstr>
      <vt:lpstr>Живая вода</vt:lpstr>
      <vt:lpstr>Довести до белого каления</vt:lpstr>
      <vt:lpstr>Дело в шляпе</vt:lpstr>
      <vt:lpstr>Язык чешется</vt:lpstr>
      <vt:lpstr>Спасибо за внимание!</vt:lpstr>
    </vt:vector>
  </TitlesOfParts>
  <Company>Образование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Школьник</cp:lastModifiedBy>
  <cp:revision>10</cp:revision>
  <dcterms:created xsi:type="dcterms:W3CDTF">2015-03-06T04:14:55Z</dcterms:created>
  <dcterms:modified xsi:type="dcterms:W3CDTF">2015-04-05T08:27:00Z</dcterms:modified>
</cp:coreProperties>
</file>